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0" r:id="rId2"/>
    <p:sldId id="30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C"/>
    <a:srgbClr val="FF66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84" autoAdjust="0"/>
    <p:restoredTop sz="94630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50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981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576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59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298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05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905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544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04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280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6534-2B96-481E-9380-F961B039752F}" type="datetimeFigureOut">
              <a:rPr lang="fa-IR" smtClean="0"/>
              <a:t>1443/05/23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B54B-C3CB-49C8-8BE1-5DAB79CF83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10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04709" y="873934"/>
            <a:ext cx="7814512" cy="4090443"/>
          </a:xfrm>
          <a:prstGeom prst="ellipse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400" dirty="0">
              <a:solidFill>
                <a:schemeClr val="tx1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endParaRPr lang="fa-IR" sz="2400" dirty="0">
              <a:solidFill>
                <a:schemeClr val="tx1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endParaRPr lang="fa-IR" sz="2400" dirty="0">
              <a:solidFill>
                <a:srgbClr val="F4910C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chemeClr val="tx1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مرکز آموزشی درمانی پورسینا</a:t>
            </a:r>
          </a:p>
          <a:p>
            <a:pPr algn="ctr"/>
            <a:endParaRPr lang="fa-IR" sz="3200" dirty="0">
              <a:solidFill>
                <a:schemeClr val="tx1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r>
              <a:rPr lang="fa-IR" sz="4400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کادر پرستاری منتخب</a:t>
            </a:r>
          </a:p>
          <a:p>
            <a:pPr algn="ctr"/>
            <a:r>
              <a:rPr lang="fa-IR" sz="4400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 سه ماهه سوم سال 1400</a:t>
            </a:r>
          </a:p>
          <a:p>
            <a:pPr algn="ctr"/>
            <a:endParaRPr lang="fa-IR" sz="30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endParaRPr lang="fa-IR" sz="36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3600" dirty="0">
                <a:solidFill>
                  <a:schemeClr val="tx1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13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19.43.2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33030" r="28040" b="26648"/>
          <a:stretch/>
        </p:blipFill>
        <p:spPr bwMode="auto">
          <a:xfrm>
            <a:off x="8531383" y="914400"/>
            <a:ext cx="1777285" cy="199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daftar1\AppData\Local\Temp\WhatsApp Image 2021-12-21 at 12.18.5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83" y="4036935"/>
            <a:ext cx="1777285" cy="186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323062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2" y="332212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 نیلوفر صفرپور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 کاترشناس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 ارتوپدی یک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5150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 فاطمه شکوری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:ارتوپدی زنان</a:t>
            </a:r>
          </a:p>
        </p:txBody>
      </p:sp>
    </p:spTree>
    <p:extLst>
      <p:ext uri="{BB962C8B-B14F-4D97-AF65-F5344CB8AC3E}">
        <p14:creationId xmlns:p14="http://schemas.microsoft.com/office/powerpoint/2010/main" val="333189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2888" r="5013" b="13186"/>
          <a:stretch/>
        </p:blipFill>
        <p:spPr>
          <a:xfrm>
            <a:off x="8619981" y="3853735"/>
            <a:ext cx="1721753" cy="2009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862885"/>
            <a:ext cx="1803041" cy="2009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60" y="3323062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32212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:محمد ابراهیمی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:ای سی یو جراحی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سمانه بشارتی</a:t>
            </a: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 </a:t>
            </a: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 آی سی یو جنرال</a:t>
            </a:r>
          </a:p>
        </p:txBody>
      </p:sp>
    </p:spTree>
    <p:extLst>
      <p:ext uri="{BB962C8B-B14F-4D97-AF65-F5344CB8AC3E}">
        <p14:creationId xmlns:p14="http://schemas.microsoft.com/office/powerpoint/2010/main" val="80896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2 at 10.41.1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41407" r="31573" b="24291"/>
          <a:stretch/>
        </p:blipFill>
        <p:spPr bwMode="auto">
          <a:xfrm>
            <a:off x="8564451" y="3821043"/>
            <a:ext cx="1815921" cy="1961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daftar1\AppData\Local\Temp\WhatsApp Image 2021-12-21 at 13.06.3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40" y="966489"/>
            <a:ext cx="1815921" cy="19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58" y="3306402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47" y="445561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فاطمه حکیمی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اورژانس یک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:رمضان نوروزی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>
                <a:solidFill>
                  <a:prstClr val="black"/>
                </a:solidFill>
                <a:cs typeface="B Titr" panose="00000700000000000000" pitchFamily="2" charset="-78"/>
              </a:rPr>
              <a:t>سمت : کمک بهیار</a:t>
            </a:r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:دیپلم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 اتاق گچ</a:t>
            </a:r>
          </a:p>
        </p:txBody>
      </p:sp>
    </p:spTree>
    <p:extLst>
      <p:ext uri="{BB962C8B-B14F-4D97-AF65-F5344CB8AC3E}">
        <p14:creationId xmlns:p14="http://schemas.microsoft.com/office/powerpoint/2010/main" val="383167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22.48.1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2133" r="6484" b="11620"/>
          <a:stretch/>
        </p:blipFill>
        <p:spPr bwMode="auto">
          <a:xfrm>
            <a:off x="8518505" y="3644081"/>
            <a:ext cx="1803042" cy="1987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daftar1\AppData\Local\Temp\WhatsApp Image 2021-12-21 at 12.44.38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4" t="29538" r="29133" b="15904"/>
          <a:stretch/>
        </p:blipFill>
        <p:spPr bwMode="auto">
          <a:xfrm>
            <a:off x="8474300" y="759854"/>
            <a:ext cx="1803042" cy="2086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42320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280696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12424" y="433328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مرضیه خلیلی راد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:سوپروایزر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دفتر پرستاری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:صبورا رحمتی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:سرپرستار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:جراحی اعصاب یک</a:t>
            </a:r>
          </a:p>
        </p:txBody>
      </p:sp>
    </p:spTree>
    <p:extLst>
      <p:ext uri="{BB962C8B-B14F-4D97-AF65-F5344CB8AC3E}">
        <p14:creationId xmlns:p14="http://schemas.microsoft.com/office/powerpoint/2010/main" val="189890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18.46.1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08" y="3737100"/>
            <a:ext cx="1695733" cy="183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aftar1\AppData\Local\Temp\WhatsApp Image 2021-12-21 at 18.47.49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488" r="4886" b="2942"/>
          <a:stretch/>
        </p:blipFill>
        <p:spPr bwMode="auto">
          <a:xfrm>
            <a:off x="8510354" y="682581"/>
            <a:ext cx="1766987" cy="198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42320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:شبنم آقاجانی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ارتوپدی دو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ناهید نجار عجم پور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:پست ارتوپدی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01" y="87801"/>
            <a:ext cx="2877491" cy="30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13.23.4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25226" r="29125" b="30137"/>
          <a:stretch/>
        </p:blipFill>
        <p:spPr bwMode="auto">
          <a:xfrm>
            <a:off x="8486631" y="831809"/>
            <a:ext cx="1866789" cy="1991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daftar1\AppData\Local\Temp\WhatsApp Image 2021-12-21 at 12.23.42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909" r="7437" b="3750"/>
          <a:stretch/>
        </p:blipFill>
        <p:spPr bwMode="auto">
          <a:xfrm>
            <a:off x="8538693" y="3712133"/>
            <a:ext cx="1774927" cy="194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70429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32212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فاطمه خوشکار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چراحی زنان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 زهرا امانی نژاد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جراحی مردان</a:t>
            </a:r>
          </a:p>
        </p:txBody>
      </p:sp>
    </p:spTree>
    <p:extLst>
      <p:ext uri="{BB962C8B-B14F-4D97-AF65-F5344CB8AC3E}">
        <p14:creationId xmlns:p14="http://schemas.microsoft.com/office/powerpoint/2010/main" val="103300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aftar1\AppData\Local\Temp\WhatsApp Image 2021-12-21 at 18.13.1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45" y="3712066"/>
            <a:ext cx="1762389" cy="197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daftar1\AppData\Local\Temp\WhatsApp Image 2021-12-21 at 16.44.27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6" y="721216"/>
            <a:ext cx="1847004" cy="196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42320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85" y="179579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صغری قنبرپور درود خانی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:اتاق </a:t>
            </a:r>
            <a:r>
              <a:rPr lang="fa-IR" sz="2000">
                <a:solidFill>
                  <a:prstClr val="black"/>
                </a:solidFill>
                <a:cs typeface="B Titr" panose="00000700000000000000" pitchFamily="2" charset="-78"/>
              </a:rPr>
              <a:t>عمل </a:t>
            </a:r>
            <a:r>
              <a:rPr lang="fa-IR" sz="2000" smtClean="0">
                <a:solidFill>
                  <a:prstClr val="black"/>
                </a:solidFill>
                <a:cs typeface="B Titr" panose="00000700000000000000" pitchFamily="2" charset="-78"/>
              </a:rPr>
              <a:t>جنرال</a:t>
            </a:r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لیلا حسن نژاد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:بهیار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:دیپلم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:اتاق عمل مغز و اعصاب</a:t>
            </a:r>
          </a:p>
        </p:txBody>
      </p:sp>
    </p:spTree>
    <p:extLst>
      <p:ext uri="{BB962C8B-B14F-4D97-AF65-F5344CB8AC3E}">
        <p14:creationId xmlns:p14="http://schemas.microsoft.com/office/powerpoint/2010/main" val="286554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12.53.4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72" y="3720761"/>
            <a:ext cx="1726370" cy="19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aftar1\AppData\Local\Temp\WhatsApp Image 2021-12-21 at 12.28.20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4" t="33938" r="39478" b="39986"/>
          <a:stretch/>
        </p:blipFill>
        <p:spPr bwMode="auto">
          <a:xfrm>
            <a:off x="8551572" y="831003"/>
            <a:ext cx="1828800" cy="1993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42320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32212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نرجس عابدین زاده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تریاژ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 فریبا عاشوری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درمانگاه اورژانس</a:t>
            </a:r>
          </a:p>
        </p:txBody>
      </p:sp>
    </p:spTree>
    <p:extLst>
      <p:ext uri="{BB962C8B-B14F-4D97-AF65-F5344CB8AC3E}">
        <p14:creationId xmlns:p14="http://schemas.microsoft.com/office/powerpoint/2010/main" val="254390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17.23.2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677" y="3721994"/>
            <a:ext cx="1769364" cy="193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aftar1\AppData\Local\Temp\WhatsApp Image 2021-12-21 at 12.14.3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92" y="775928"/>
            <a:ext cx="1819349" cy="200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42320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179579"/>
            <a:ext cx="2959691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:مینا صفری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 اورژانس  دو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زهرا مومنی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کارشناس اتاق غمل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اتاق غمل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اتاق عمل اورژانس دو </a:t>
            </a:r>
          </a:p>
        </p:txBody>
      </p:sp>
    </p:spTree>
    <p:extLst>
      <p:ext uri="{BB962C8B-B14F-4D97-AF65-F5344CB8AC3E}">
        <p14:creationId xmlns:p14="http://schemas.microsoft.com/office/powerpoint/2010/main" val="31797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1 at 12.29.05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3315" r="4700" b="7051"/>
          <a:stretch/>
        </p:blipFill>
        <p:spPr bwMode="auto">
          <a:xfrm>
            <a:off x="8531384" y="824039"/>
            <a:ext cx="1777284" cy="200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aftar1\AppData\Local\Temp\WhatsApp Image 2021-12-21 at 12.49.13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3946" r="8702" b="11065"/>
          <a:stretch/>
        </p:blipFill>
        <p:spPr bwMode="auto">
          <a:xfrm>
            <a:off x="8551572" y="3711578"/>
            <a:ext cx="1790163" cy="194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3142320"/>
            <a:ext cx="2837906" cy="2990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3" y="253098"/>
            <a:ext cx="2837906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ارغوان  فلاح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:داخلی اعصاب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12424" y="3627862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سیده محدثه هاشمی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 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 استروک</a:t>
            </a:r>
          </a:p>
        </p:txBody>
      </p:sp>
    </p:spTree>
    <p:extLst>
      <p:ext uri="{BB962C8B-B14F-4D97-AF65-F5344CB8AC3E}">
        <p14:creationId xmlns:p14="http://schemas.microsoft.com/office/powerpoint/2010/main" val="424399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daftar1\AppData\Local\Temp\WhatsApp Image 2021-12-20 at 06.37.4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4" y="3795572"/>
            <a:ext cx="1851312" cy="189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44" y="3246744"/>
            <a:ext cx="2837906" cy="2990850"/>
          </a:xfrm>
          <a:prstGeom prst="rect">
            <a:avLst/>
          </a:prstGeom>
        </p:spPr>
      </p:pic>
      <p:pic>
        <p:nvPicPr>
          <p:cNvPr id="6" name="Picture 5" descr="C:\Users\daftar1\AppData\Local\Temp\WhatsApp Image 2021-12-21 at 12.07.17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5512" b="8318"/>
          <a:stretch/>
        </p:blipFill>
        <p:spPr bwMode="auto">
          <a:xfrm>
            <a:off x="8525814" y="892520"/>
            <a:ext cx="1851312" cy="1979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44" y="332211"/>
            <a:ext cx="2837252" cy="29908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5622" y="484844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انیس احمدی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مدرک : 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 جراحی اعصاب یک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25622" y="3399376"/>
            <a:ext cx="4990308" cy="2685585"/>
          </a:xfrm>
          <a:prstGeom prst="roundRect">
            <a:avLst/>
          </a:prstGeom>
          <a:solidFill>
            <a:srgbClr val="F49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و نام خانوادگی :  سیده معصومه حسینی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سمت : پرستار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مدرک :کارشناس پرستاری</a:t>
            </a:r>
          </a:p>
          <a:p>
            <a:endParaRPr lang="fa-IR" sz="20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نام بخش :جراحی اعصاب الکتیو</a:t>
            </a:r>
          </a:p>
        </p:txBody>
      </p:sp>
    </p:spTree>
    <p:extLst>
      <p:ext uri="{BB962C8B-B14F-4D97-AF65-F5344CB8AC3E}">
        <p14:creationId xmlns:p14="http://schemas.microsoft.com/office/powerpoint/2010/main" val="420997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478</Words>
  <Application>Microsoft Office PowerPoint</Application>
  <PresentationFormat>Widescreen</PresentationFormat>
  <Paragraphs>187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Titr</vt:lpstr>
      <vt:lpstr>Calibri</vt:lpstr>
      <vt:lpstr>Calibri Light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خانم قربانی</dc:creator>
  <cp:lastModifiedBy>daftar</cp:lastModifiedBy>
  <cp:revision>100</cp:revision>
  <dcterms:created xsi:type="dcterms:W3CDTF">2021-09-25T08:00:39Z</dcterms:created>
  <dcterms:modified xsi:type="dcterms:W3CDTF">2021-12-27T06:30:46Z</dcterms:modified>
</cp:coreProperties>
</file>